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7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0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8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1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0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4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2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1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7000">
              <a:srgbClr val="85C2FF"/>
            </a:gs>
            <a:gs pos="65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518D-99A5-4098-8D7F-E50B74F9367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5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hyperlink" Target="mailto:businesspravo@genproc.gov.r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2886"/>
          <a:stretch/>
        </p:blipFill>
        <p:spPr>
          <a:xfrm>
            <a:off x="179512" y="1810984"/>
            <a:ext cx="8720952" cy="2554120"/>
          </a:xfrm>
          <a:prstGeom prst="round2DiagRect">
            <a:avLst>
              <a:gd name="adj1" fmla="val 16667"/>
              <a:gd name="adj2" fmla="val 473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51960"/>
          <a:stretch/>
        </p:blipFill>
        <p:spPr>
          <a:xfrm>
            <a:off x="179512" y="4421518"/>
            <a:ext cx="8720952" cy="2103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5500182" y="1673407"/>
            <a:ext cx="2647975" cy="1872208"/>
            <a:chOff x="5668441" y="688435"/>
            <a:chExt cx="2647975" cy="187220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668441" y="688435"/>
              <a:ext cx="1512168" cy="1872208"/>
              <a:chOff x="5668441" y="737151"/>
              <a:chExt cx="1512168" cy="1872208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51" t="3818" r="23441" b="74696"/>
              <a:stretch/>
            </p:blipFill>
            <p:spPr>
              <a:xfrm>
                <a:off x="5668441" y="737151"/>
                <a:ext cx="1512168" cy="187220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" name="Овал 2"/>
              <p:cNvSpPr/>
              <p:nvPr/>
            </p:nvSpPr>
            <p:spPr>
              <a:xfrm>
                <a:off x="5922447" y="1391254"/>
                <a:ext cx="1004156" cy="56586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324000" y="1273115"/>
              <a:ext cx="992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FF0000"/>
                  </a:solidFill>
                </a:rPr>
                <a:t>1.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42609" y="4472957"/>
            <a:ext cx="3427051" cy="1856932"/>
            <a:chOff x="4924493" y="3279796"/>
            <a:chExt cx="3427051" cy="2093928"/>
          </a:xfrm>
        </p:grpSpPr>
        <p:pic>
          <p:nvPicPr>
            <p:cNvPr id="14" name="Объект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67" t="11159" r="21237" b="62019"/>
            <a:stretch/>
          </p:blipFill>
          <p:spPr>
            <a:xfrm>
              <a:off x="4924493" y="3279796"/>
              <a:ext cx="3000064" cy="20939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559456" y="3624261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FF0000"/>
                  </a:solidFill>
                </a:rPr>
                <a:t>2.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220072" y="3933056"/>
              <a:ext cx="2393969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84130" y="620688"/>
            <a:ext cx="6760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линия Генпрокуратуры РФ для предпринимателей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3137" y="979373"/>
            <a:ext cx="3342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businesspravo@genproc.gov.ru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5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7"/>
    </mc:Choice>
    <mc:Fallback xmlns="">
      <p:transition spd="slow" advTm="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1854"/>
            <a:ext cx="8784976" cy="4282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5" t="84050" r="21036" b="-788"/>
          <a:stretch/>
        </p:blipFill>
        <p:spPr>
          <a:xfrm>
            <a:off x="4355976" y="4941168"/>
            <a:ext cx="3404696" cy="14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76256" y="2654940"/>
            <a:ext cx="2088232" cy="95410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качестве инструмента решения корпоративных споров.</a:t>
            </a:r>
          </a:p>
          <a:p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2594977"/>
            <a:ext cx="2483768" cy="351634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 обращения о наиболее системных проблемах бизнеса: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Препятствование осуществлению предпринимательской деятельности,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Контрольно-надзорная деятельность,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Неоплата </a:t>
            </a:r>
            <a:r>
              <a:rPr lang="ru-RU" sz="1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госконтрактов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предоставлении разрешительной документации,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и имущественные отношения,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на бездействие государственных органов и др.</a:t>
            </a:r>
          </a:p>
          <a:p>
            <a:r>
              <a:rPr lang="ru-RU" sz="1050" b="1" dirty="0">
                <a:solidFill>
                  <a:srgbClr val="00B050"/>
                </a:solidFill>
              </a:rPr>
              <a:t> </a:t>
            </a:r>
          </a:p>
          <a:p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20" y="530018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20688"/>
            <a:ext cx="2653374" cy="36933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бизнеса!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2886" y="620688"/>
            <a:ext cx="2797596" cy="92333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контроль Генерального прокурора!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29688" y="620688"/>
            <a:ext cx="3414204" cy="36933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реагирование!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8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2"/>
    </mc:Choice>
    <mc:Fallback xmlns="">
      <p:transition spd="slow" advTm="8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81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Красновская</dc:creator>
  <cp:lastModifiedBy>Пастернак Владислав</cp:lastModifiedBy>
  <cp:revision>26</cp:revision>
  <dcterms:created xsi:type="dcterms:W3CDTF">2016-09-02T11:32:15Z</dcterms:created>
  <dcterms:modified xsi:type="dcterms:W3CDTF">2021-09-10T09:43:45Z</dcterms:modified>
</cp:coreProperties>
</file>